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jHsUaKv+BX+b4XH8scm6thvVbZ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44" Type="http://schemas.openxmlformats.org/officeDocument/2006/relationships/font" Target="fonts/RobotoMono-italic.fntdata"/><Relationship Id="rId21" Type="http://schemas.openxmlformats.org/officeDocument/2006/relationships/font" Target="fonts/Roboto-boldItalic.fntdata"/><Relationship Id="rId43" Type="http://schemas.openxmlformats.org/officeDocument/2006/relationships/font" Target="fonts/RobotoMono-bold.fntdata"/><Relationship Id="rId24" Type="http://schemas.openxmlformats.org/officeDocument/2006/relationships/font" Target="fonts/RobotoMedium-italic.fntdata"/><Relationship Id="rId46" Type="http://customschemas.google.com/relationships/presentationmetadata" Target="metadata"/><Relationship Id="rId23" Type="http://schemas.openxmlformats.org/officeDocument/2006/relationships/font" Target="fonts/RobotoMedium-bold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764b8a62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1764b8a62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75215af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b75215af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75215af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b75215af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5" Type="http://schemas.openxmlformats.org/officeDocument/2006/relationships/image" Target="../media/image3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www.w3schools.in/dbms/database-normalization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829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on updating tables &amp; introduction to normalization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DELETE command.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DELETE VS. DROP.</a:t>
            </a:r>
            <a:endParaRPr b="0" i="0" sz="19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Loading CSV files in a database.</a:t>
            </a:r>
            <a:endParaRPr b="0" i="0" sz="19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Updating records from a table</a:t>
            </a:r>
            <a:endParaRPr b="0" i="0" sz="19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normalization?</a:t>
            </a:r>
            <a:endParaRPr b="0" i="0" sz="19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Normal forms</a:t>
            </a:r>
            <a:endParaRPr b="0" i="0" sz="19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DELETE COMMAND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the following syntax: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table_name WHERE condition;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deletes the record where the condition is met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deletes all the contents from the table without deleting the table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DELETE VS DROP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difference is that DELETE is intended to delete records, while DROP to delete tables or columns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DROP  -&gt; Columns/Tables           DELETE -&gt; Rows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LOADING CSV FILES IN A DATABASE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order to be able to load a csv file, we first need to set the variable “local_infile” to 1: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show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variables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like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'local_infile'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set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global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local_infile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Afterwards, we can load the file contents: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bank_demo;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local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infile 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'./district.csv'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fields terminated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','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delete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load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local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infile 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'./account.csv'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fields terminated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','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764b8a628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UPDATING RECORDS: UPDATE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11764b8a628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11764b8a628_0_5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replace values in a record of a table, we can use the command UPDATE using the following syntax: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UPDATE db.table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SET col1 = value1, col3 = value3,...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WHERE col2 = old_value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75215af13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NORMALIZATION?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b75215af13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b75215af13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Normalization is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reduce redundancy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improve data integrity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process involves the definition of tables, columns, keys and relations.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normalized database results in: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Lack of duplicates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Information correctly represented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Easier to maintain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normalization process takes place in a hierarchical set of rules called “normal forms”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b75215af13_0_7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 FORMS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b75215af13_0_7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b75215af13_0_7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normal forms are sets of hierarchical rules.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most important forms are the first tree.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First normal form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Second normal form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Third normal form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Boyce-Cod normal form (extended version of the third form)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most of the cases the data integrity is guaranteed when a database is in the third normal form.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other higher forms: fourth, fifth,...,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Normalization rules and how to apply them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